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9D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69"/>
  </p:normalViewPr>
  <p:slideViewPr>
    <p:cSldViewPr snapToGrid="0">
      <p:cViewPr varScale="1">
        <p:scale>
          <a:sx n="114" d="100"/>
          <a:sy n="114" d="100"/>
        </p:scale>
        <p:origin x="6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A4B33-0D73-96BC-3986-436DD0B2A9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39001-3C4D-97A3-CFD4-08CA39D632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2D66D-42D4-9593-D369-D0087EEC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5D942-7508-D616-11AD-B4E020A65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DC8AB-D145-2034-235D-C28E7573E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15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4356A-ABCA-9876-928E-F6AE61C9B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D144A-7256-DF5C-5FB4-F19AF9637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734BB-29E8-7879-430D-F89ACB09B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FF545-EEC0-3A24-DD36-9A78E4AC0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9B2518-818B-2F61-8A67-0BE244BBA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788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E37470-7DA3-E346-381E-6DA4410DA2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2FF38B-137F-42FB-5866-E6523D60E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9DB2C-3905-231A-0D8F-60573B336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8D132-2D32-E93E-E687-BB5A84860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71EF2-2AFC-6323-64F7-68C78E952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19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B8EBB-1A05-9528-ECA6-AC15D32BE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17302-8D05-124D-2A27-90CAF95E1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A2B988-CBE7-BCC8-27FE-9CBB3610A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9B94D-979D-445A-4FFC-E302CE924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7FE65-B046-F151-30F4-34F1B2450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90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4C211-4003-D533-7057-47B554ED8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6CA9D-59F7-5937-3ED0-21DFCC212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31F2B-CD66-DB21-AE8F-14DA343FA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686A91-F4DE-E23B-E424-96D931FBF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6C36F-A19A-DEE5-660C-AAE1371A8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21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7FB56-1A3C-B482-5F3A-7D1C5DFA0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7704E-61F2-85A5-D6AE-7BD3162CC7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34987-626D-A1A6-274D-FA60F597B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983657-EA7D-9B60-7185-7AD25B98F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DB5AAA-45F9-440D-AB17-77ADFD633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B18C1C-57E1-446F-3161-B7C0E8799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57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4783D-4197-0874-43C0-6228E26F1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8ADF6-377E-8934-ED7F-428D344DE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CB2788-8B40-5075-ED9A-E08EE6A8CA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B28476-C2D0-C96D-7DE7-1D59EE9C97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FAA776-70E2-3274-719B-BA75D5EA85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09A071-BCBA-102D-F678-E3437F591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5ED5F6-C235-BBAC-2807-C7DA52B86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D7F4DB-804A-AADB-085B-BE2929573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34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A8376-6859-4AF1-0DBC-A65340458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2E3C00-2322-0278-E1FD-669FC3661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48E02E-D88C-0771-E5D0-F38997097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67DE66-A4BD-725C-3B8B-05C424D0E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40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FA7A07-AE5C-1C8D-CF33-C682A7300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1CD156-53FB-A721-5322-8071E89D7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90BFC-17FE-38D1-790D-6A4E60E1D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77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6B163-B210-E383-67DC-5A1CA5048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221F0-3F38-6BE5-B850-4BF408889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EAD7CF-B942-B610-6D3C-C7A5D19EDA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24EB6F-C650-037F-94FD-A3CC848E9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177C2-7BBB-C04F-B105-BC67BC2D4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A3E7AD-1F34-A9CD-B8EF-15C4FE6EA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81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D78BB-ECD9-1C9D-EF99-1AB34C1F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26224E-0236-0D3E-41EF-98C5E2F299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1884B-DE03-D67D-11CF-6575ED78F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2A9354-14B7-3F69-F5EC-5EA3A2851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D283AD-9280-960E-523C-A39C48B5B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2D99D-3097-3C42-06C8-568887B90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35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820681-8878-4302-64EE-D6639677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AF5DC-891C-268B-EB88-4F4D0EF32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CA70C-BD84-CFD1-5C23-AE6C122B0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E4EDE9-D63B-214F-9C91-8F14235D21C7}" type="datetimeFigureOut">
              <a:rPr lang="en-US" smtClean="0"/>
              <a:t>9/2/25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9BCC2-C5DD-8FE0-C2E9-F343F423DC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C8BAB-D3D0-6EF2-93A3-D7159A4CD2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5E9A5D-5BD2-CC41-BA27-85877B02B1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74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fish swimming in the water&#10;&#10;AI-generated content may be incorrect.">
            <a:extLst>
              <a:ext uri="{FF2B5EF4-FFF2-40B4-BE49-F238E27FC236}">
                <a16:creationId xmlns:a16="http://schemas.microsoft.com/office/drawing/2014/main" id="{925BDCF4-C468-3D6C-8A6E-BE902704F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93406"/>
            <a:ext cx="9049871" cy="67144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D35B23-1F41-165C-0E2D-473D86323E69}"/>
              </a:ext>
            </a:extLst>
          </p:cNvPr>
          <p:cNvSpPr txBox="1"/>
          <p:nvPr/>
        </p:nvSpPr>
        <p:spPr>
          <a:xfrm>
            <a:off x="2010335" y="2327899"/>
            <a:ext cx="48365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solidFill>
                  <a:srgbClr val="6E9DEB"/>
                </a:solidFill>
                <a:latin typeface=""/>
                <a:cs typeface="Arial" panose="020B0604020202020204" pitchFamily="34" charset="0"/>
              </a:rPr>
              <a:t>Global change </a:t>
            </a:r>
          </a:p>
          <a:p>
            <a:r>
              <a:rPr lang="en-US" sz="4500" b="1" dirty="0">
                <a:solidFill>
                  <a:srgbClr val="6E9DEB"/>
                </a:solidFill>
                <a:latin typeface=""/>
                <a:cs typeface="Arial" panose="020B0604020202020204" pitchFamily="34" charset="0"/>
              </a:rPr>
              <a:t>&amp; Diadromy</a:t>
            </a:r>
          </a:p>
        </p:txBody>
      </p:sp>
      <p:pic>
        <p:nvPicPr>
          <p:cNvPr id="9" name="Picture 8" descr="A poster of a sea animal&#10;&#10;AI-generated content may be incorrect.">
            <a:extLst>
              <a:ext uri="{FF2B5EF4-FFF2-40B4-BE49-F238E27FC236}">
                <a16:creationId xmlns:a16="http://schemas.microsoft.com/office/drawing/2014/main" id="{84839461-0DD0-8F05-0FEF-39655921F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603" y="4460488"/>
            <a:ext cx="618580" cy="89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99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4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jechan2@connect.hku.hk</dc:creator>
  <cp:lastModifiedBy>jechan2@connect.hku.hk</cp:lastModifiedBy>
  <cp:revision>1</cp:revision>
  <dcterms:created xsi:type="dcterms:W3CDTF">2025-09-02T06:30:33Z</dcterms:created>
  <dcterms:modified xsi:type="dcterms:W3CDTF">2025-09-02T07:06:31Z</dcterms:modified>
</cp:coreProperties>
</file>

<file path=docProps/thumbnail.jpeg>
</file>